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50" autoAdjust="0"/>
    <p:restoredTop sz="94660"/>
  </p:normalViewPr>
  <p:slideViewPr>
    <p:cSldViewPr snapToGrid="0">
      <p:cViewPr>
        <p:scale>
          <a:sx n="65" d="100"/>
          <a:sy n="65" d="100"/>
        </p:scale>
        <p:origin x="684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178D3-F19E-4ACC-B6B3-C7AB79724559}" type="datetimeFigureOut">
              <a:rPr lang="en-US" smtClean="0"/>
              <a:t>2018-03-07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4A803-2746-4CE6-A551-4042EE6AA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72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4A803-2746-4CE6-A551-4042EE6AA8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60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8D27FC8-12C8-44C6-BA9C-858B26568D9B}" type="datetime1">
              <a:rPr lang="en-US" smtClean="0"/>
              <a:t>2018-03-07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50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C3693-C31D-4803-85F2-040D52120E8A}" type="datetime1">
              <a:rPr lang="en-US" smtClean="0"/>
              <a:t>2018-03-07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8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27228-5691-49C9-977A-55CB9ECEB3A4}" type="datetime1">
              <a:rPr lang="en-US" smtClean="0"/>
              <a:t>2018-03-07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2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523D-6AD9-446F-8D51-6D58E6C43852}" type="datetime1">
              <a:rPr lang="en-US" smtClean="0"/>
              <a:t>2018-03-07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12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EF34-CA45-48D6-9FA7-A4F254FF4F03}" type="datetime1">
              <a:rPr lang="en-US" smtClean="0"/>
              <a:t>2018-03-07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7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05C9D-87D9-41A8-B953-5932FF266CC7}" type="datetime1">
              <a:rPr lang="en-US" smtClean="0"/>
              <a:t>2018-03-07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1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18771-8048-46CF-BC61-25336C0D155E}" type="datetime1">
              <a:rPr lang="en-US" smtClean="0"/>
              <a:t>2018-03-07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63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9E10E-50AB-4092-A059-EA47137E1699}" type="datetime1">
              <a:rPr lang="en-US" smtClean="0"/>
              <a:t>2018-03-07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63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61D5-6908-4856-98DF-AC1175A26174}" type="datetime1">
              <a:rPr lang="en-US" smtClean="0"/>
              <a:t>2018-03-07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92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523A8-418C-463C-AC2F-FB80A4E695A1}" type="datetime1">
              <a:rPr lang="en-US" smtClean="0"/>
              <a:t>2018-03-07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44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F3E4-E0B5-4E83-9773-10E7FCAEDF39}" type="datetime1">
              <a:rPr lang="en-US" smtClean="0"/>
              <a:t>2018-03-07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61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2C70-29AD-470E-88E6-951E82C0390B}" type="datetime1">
              <a:rPr lang="en-US" smtClean="0"/>
              <a:t>2018-03-07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28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5595E-A852-4785-A940-73C4D7AD6F2B}" type="datetime1">
              <a:rPr lang="en-US" smtClean="0"/>
              <a:t>2018-03-07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49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02A8-1352-4FAB-A205-822E3E77A05D}" type="datetime1">
              <a:rPr lang="en-US" smtClean="0"/>
              <a:t>2018-03-07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80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0680-CABA-474F-88D7-89671B4BCB55}" type="datetime1">
              <a:rPr lang="en-US" smtClean="0"/>
              <a:t>2018-03-07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91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C0AB87E-2224-4B06-9AC1-0E6124D6DBEE}" type="datetime1">
              <a:rPr lang="en-US" smtClean="0"/>
              <a:t>2018-03-07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90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DE09861-2BC9-4065-8EC2-9078194F6DFD}" type="datetime1">
              <a:rPr lang="en-US" smtClean="0"/>
              <a:t>2018-03-07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D0C09A1-2EDE-4495-A883-EEED767AE7E6}" type="datetime1">
              <a:rPr lang="en-US" smtClean="0"/>
              <a:t>2018-03-07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57930E8-1CAF-438F-8CB7-B733EDA34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6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Institution</a:t>
            </a:r>
            <a:br>
              <a:rPr lang="en-US" dirty="0" smtClean="0"/>
            </a:br>
            <a:r>
              <a:rPr lang="en-US" dirty="0" smtClean="0"/>
              <a:t>Date</a:t>
            </a:r>
            <a:br>
              <a:rPr lang="en-US" dirty="0" smtClean="0"/>
            </a:br>
            <a:r>
              <a:rPr lang="en-US" dirty="0" smtClean="0"/>
              <a:t>United </a:t>
            </a:r>
            <a:r>
              <a:rPr lang="en-US" dirty="0" smtClean="0"/>
              <a:t>Arab </a:t>
            </a:r>
            <a:r>
              <a:rPr lang="en-US" dirty="0" smtClean="0"/>
              <a:t>Emirates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93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GDP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Real GDP is a value that measures the economic output putting into considerations the impact of price changes i.e. inflation or </a:t>
            </a:r>
            <a:r>
              <a:rPr lang="en-US" dirty="0" smtClean="0"/>
              <a:t>deflation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 2015 the real GDP increased by 16.56% meaning that there is increased production, low employment, increased wages and high demand for products.</a:t>
            </a:r>
          </a:p>
          <a:p>
            <a:r>
              <a:rPr lang="en-US" dirty="0" smtClean="0"/>
              <a:t>However, in 2016 and 2017 the real GDP decrease by 20.71% and 55.90% respectively. This means that the interest rates increased, high level of unemployment and low demand for </a:t>
            </a:r>
            <a:r>
              <a:rPr lang="en-US" dirty="0"/>
              <a:t>goods (Mohr, Mollentze, 2016).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042419"/>
              </p:ext>
            </p:extLst>
          </p:nvPr>
        </p:nvGraphicFramePr>
        <p:xfrm>
          <a:off x="1868559" y="3314004"/>
          <a:ext cx="8026398" cy="73152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2675466"/>
                <a:gridCol w="2675466"/>
                <a:gridCol w="2675466"/>
              </a:tblGrid>
              <a:tr h="260221"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260221">
                <a:tc>
                  <a:txBody>
                    <a:bodyPr/>
                    <a:lstStyle/>
                    <a:p>
                      <a:r>
                        <a:rPr lang="en-US" dirty="0" smtClean="0"/>
                        <a:t>16.56%</a:t>
                      </a:r>
                      <a:endParaRPr lang="en-US" dirty="0"/>
                    </a:p>
                  </a:txBody>
                  <a:tcPr>
                    <a:solidFill>
                      <a:srgbClr val="FD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-20.71%</a:t>
                      </a:r>
                      <a:endParaRPr lang="en-US" dirty="0"/>
                    </a:p>
                  </a:txBody>
                  <a:tcPr>
                    <a:solidFill>
                      <a:srgbClr val="FD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-55.90%</a:t>
                      </a:r>
                      <a:endParaRPr lang="en-US" dirty="0"/>
                    </a:p>
                  </a:txBody>
                  <a:tcPr>
                    <a:solidFill>
                      <a:srgbClr val="FDDFF5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2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GDP per Capita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GDP per capita is defined as the value obtained by dividing a country’s GDP with the total population. It is useful in comparing one or more countries’ standard of living (</a:t>
            </a:r>
            <a:r>
              <a:rPr lang="en-US" dirty="0" smtClean="0"/>
              <a:t>Mohr,</a:t>
            </a:r>
            <a:r>
              <a:rPr lang="en-US" dirty="0"/>
              <a:t> </a:t>
            </a:r>
            <a:r>
              <a:rPr lang="en-US" dirty="0" smtClean="0"/>
              <a:t>Mollentze, 2016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smtClean="0"/>
              <a:t>2014 the GDP per capita is $39034.4 meaning that each person has that average value. The per capita increase gradually each year for the next two years up to 2016 at $</a:t>
            </a:r>
            <a:r>
              <a:rPr lang="en-US" dirty="0" smtClean="0"/>
              <a:t>40864.2.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318087"/>
              </p:ext>
            </p:extLst>
          </p:nvPr>
        </p:nvGraphicFramePr>
        <p:xfrm>
          <a:off x="1925983" y="3754416"/>
          <a:ext cx="81279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39034.4</a:t>
                      </a:r>
                      <a:endParaRPr lang="en-US" dirty="0"/>
                    </a:p>
                  </a:txBody>
                  <a:tcPr>
                    <a:solidFill>
                      <a:srgbClr val="FD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40159.6</a:t>
                      </a:r>
                      <a:endParaRPr lang="en-US" dirty="0"/>
                    </a:p>
                  </a:txBody>
                  <a:tcPr>
                    <a:solidFill>
                      <a:srgbClr val="FD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40864.2</a:t>
                      </a:r>
                      <a:endParaRPr lang="en-US" dirty="0"/>
                    </a:p>
                  </a:txBody>
                  <a:tcPr>
                    <a:solidFill>
                      <a:srgbClr val="FDDFF5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50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Economic </a:t>
            </a:r>
            <a:r>
              <a:rPr lang="en-US" dirty="0"/>
              <a:t>Indicators | List By Category. (</a:t>
            </a:r>
            <a:r>
              <a:rPr lang="en-US" dirty="0" err="1"/>
              <a:t>n.d.</a:t>
            </a:r>
            <a:r>
              <a:rPr lang="en-US" dirty="0"/>
              <a:t>). Retrieved from https://tradingeconomics.com/indicators</a:t>
            </a:r>
          </a:p>
          <a:p>
            <a:r>
              <a:rPr lang="en-US" dirty="0"/>
              <a:t>Mohr, P., Yu, D., &amp; Mollentze, S. L. (2016). </a:t>
            </a:r>
            <a:r>
              <a:rPr lang="en-US" i="1" dirty="0"/>
              <a:t>Economic indicators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30E8-1CAF-438F-8CB7-B733EDA340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53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44</TotalTime>
  <Words>216</Words>
  <Application>Microsoft Office PowerPoint</Application>
  <PresentationFormat>Widescreen</PresentationFormat>
  <Paragraphs>34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Wingdings 3</vt:lpstr>
      <vt:lpstr>Ion Boardroom</vt:lpstr>
      <vt:lpstr>Name Institution Date United Arab Emirates</vt:lpstr>
      <vt:lpstr>Real GDP</vt:lpstr>
      <vt:lpstr>Real GDP per Capita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Arab Emirates Economy</dc:title>
  <dc:creator>folks</dc:creator>
  <cp:lastModifiedBy>samuel kibe</cp:lastModifiedBy>
  <cp:revision>7</cp:revision>
  <dcterms:created xsi:type="dcterms:W3CDTF">2018-03-07T07:56:51Z</dcterms:created>
  <dcterms:modified xsi:type="dcterms:W3CDTF">2018-03-07T09:36:15Z</dcterms:modified>
</cp:coreProperties>
</file>